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45E1-F6A2-4516-BAFD-68FA085294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AA8637-75F6-4C16-87E3-AFCECAEA84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2A8A8-3D3F-4310-B054-4EADCB627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747DF-BA2B-48D9-9474-CB336276751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FA5165-3810-4505-8DC7-B5E5B0DA5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B7F3A1-C22C-47DB-A583-5C3531EEC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ABA7-4273-4737-8D00-51CCEDDD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097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0EFA5-7D72-419E-A3DA-81429075E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B06FE9-FCC3-487D-A165-142D709C39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C1EC9E-D52C-4E42-AF70-A04833B23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747DF-BA2B-48D9-9474-CB336276751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F9274-01F4-489F-A443-87B4A17C0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13D779-6CEA-48FA-8026-1ECE35A28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ABA7-4273-4737-8D00-51CCEDDD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37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6C516A-DF94-49F1-B673-137397E6C7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C5194A-7B00-4C7F-90DD-53473414C6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8C04D3-C639-4725-8352-B549DE068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747DF-BA2B-48D9-9474-CB336276751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621384-6013-48EF-8338-1D33F41A7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DF0D1-9FE3-4EA2-B283-0527EEAD5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ABA7-4273-4737-8D00-51CCEDDD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876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236F1-A620-4E11-8276-498DCEBFC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34FE7-DA37-44C8-9839-D189072DA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331CFF-53CE-4CC9-85F5-706ED7DF8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747DF-BA2B-48D9-9474-CB336276751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3A31A-5F7D-4BDE-876D-7A2D81F87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5157B-2AC4-43B0-BC2C-A1A75959C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ABA7-4273-4737-8D00-51CCEDDD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850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587E3-55ED-4516-9F2B-39044DD33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28E9D2-A7A3-4E4B-BCED-359DD96AF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5B9031-90AF-4ED3-808D-FF8633205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747DF-BA2B-48D9-9474-CB336276751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45D9B-0D7A-464D-81AB-213BC7E93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065B38-12E6-4BDC-9E73-CDBDD3DA7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ABA7-4273-4737-8D00-51CCEDDD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168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7ADD5-DE4B-48A4-A6D1-9E1AF2DAB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E9A5D-A39A-44F2-A093-36865BF75E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FC3BE3-F113-431C-8C78-5FC22839B1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EA5044-BA80-41D3-B417-D8722930B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747DF-BA2B-48D9-9474-CB336276751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37F0B2-1309-49A4-BE80-D1C6C5CD8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12F5DE-6217-4578-B865-E2207469D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ABA7-4273-4737-8D00-51CCEDDD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688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775B3-32FE-4308-A5D4-6705D767C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54417D-E41E-4913-9E84-DA95D1AB9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818B0B-57EF-4AC0-BA1C-35E5094EAE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26892D-BFFF-4CA2-A82E-03229D74CC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A2690B-2E81-43F8-9812-B950641585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4AE51E-0A51-4448-A3E0-89D03694A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747DF-BA2B-48D9-9474-CB336276751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3C2BE2-3CCF-4F66-887E-AB5FD8DC9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162635-2A0C-4AD9-9F75-CBA420092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ABA7-4273-4737-8D00-51CCEDDD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575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9B13F-FEF0-4468-B8A6-58E0C8C16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392A93-6124-41A6-AC87-39EF1D36A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747DF-BA2B-48D9-9474-CB336276751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432A85-E63E-4141-91F4-EA9ACAF93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5E8DE1-6041-4A07-9AFE-65D49C414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ABA7-4273-4737-8D00-51CCEDDD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828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F943C2-B2D0-490C-8B40-0F2CFDFE6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747DF-BA2B-48D9-9474-CB336276751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8E1640-EC63-4766-8A2C-8DA11E741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874FA9-EC2D-4F08-8FAD-FB318CC28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ABA7-4273-4737-8D00-51CCEDDD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872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9CB29-98CE-419A-ADB4-3EE0A4485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91CF4-0526-42A2-BCDB-141CFB65C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58607B-956E-4FBB-B346-891C9E10F5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600323-3378-408C-B8D2-90722418C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747DF-BA2B-48D9-9474-CB336276751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41E1D9-B01C-4EB2-A613-774FE9A28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C043A8-C85B-4BC1-8728-856781250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ABA7-4273-4737-8D00-51CCEDDD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333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6D6BA-8CFD-4550-B509-085763FFA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3A89A6-95DE-47EE-B223-913355CEDC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EC44DB-7A1A-41E5-8020-C7E16C6E8A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4D2C66-D32F-4237-94BD-A271C441B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747DF-BA2B-48D9-9474-CB336276751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F50422-D285-48A2-A42A-34F604529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5E3581-EB39-44E0-8468-82A827706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ABA7-4273-4737-8D00-51CCEDDD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531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A825A8-6E62-4D1D-9481-7F4838497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15AB6-9A23-4F8A-8E59-BE63B64E7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27382E-302B-404B-AC34-F2D055718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7747DF-BA2B-48D9-9474-CB336276751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CAF1B-08E7-46BC-8F36-A79DAF2BB5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2317A1-E600-4AC6-8AAC-63225E8FBF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4ABA7-4273-4737-8D00-51CCEDDD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893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4CB7E04-C51A-41F0-985D-B5E0615C94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0933" y="0"/>
            <a:ext cx="12192000" cy="68580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2BC10D3-F0FA-4F47-BBD8-1364AF5D8BCB}"/>
              </a:ext>
            </a:extLst>
          </p:cNvPr>
          <p:cNvCxnSpPr>
            <a:cxnSpLocks/>
          </p:cNvCxnSpPr>
          <p:nvPr/>
        </p:nvCxnSpPr>
        <p:spPr>
          <a:xfrm flipH="1" flipV="1">
            <a:off x="6604000" y="2937934"/>
            <a:ext cx="3513667" cy="131233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04F707FE-968F-4043-843D-49F759507123}"/>
              </a:ext>
            </a:extLst>
          </p:cNvPr>
          <p:cNvSpPr/>
          <p:nvPr/>
        </p:nvSpPr>
        <p:spPr>
          <a:xfrm>
            <a:off x="7505972" y="2499268"/>
            <a:ext cx="4342856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dirty="0"/>
              <a:t>45.51555854125195, -122.68287102166552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3C16D24-9AE1-4EC5-B294-5ECD762CB9FB}"/>
              </a:ext>
            </a:extLst>
          </p:cNvPr>
          <p:cNvCxnSpPr>
            <a:cxnSpLocks/>
          </p:cNvCxnSpPr>
          <p:nvPr/>
        </p:nvCxnSpPr>
        <p:spPr>
          <a:xfrm>
            <a:off x="8255000" y="3742267"/>
            <a:ext cx="330200" cy="508001"/>
          </a:xfrm>
          <a:prstGeom prst="line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6EA35B6-CF78-4FB9-845A-5F1B9E277B19}"/>
              </a:ext>
            </a:extLst>
          </p:cNvPr>
          <p:cNvCxnSpPr>
            <a:cxnSpLocks/>
          </p:cNvCxnSpPr>
          <p:nvPr/>
        </p:nvCxnSpPr>
        <p:spPr>
          <a:xfrm flipV="1">
            <a:off x="8170333" y="3852333"/>
            <a:ext cx="533400" cy="210066"/>
          </a:xfrm>
          <a:prstGeom prst="line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8252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7D95B0-7A62-4D1B-B2CA-B85EE4564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4705" y="8467"/>
            <a:ext cx="12192000" cy="68580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2BC10D3-F0FA-4F47-BBD8-1364AF5D8BCB}"/>
              </a:ext>
            </a:extLst>
          </p:cNvPr>
          <p:cNvCxnSpPr>
            <a:cxnSpLocks/>
          </p:cNvCxnSpPr>
          <p:nvPr/>
        </p:nvCxnSpPr>
        <p:spPr>
          <a:xfrm flipH="1" flipV="1">
            <a:off x="6604000" y="2937934"/>
            <a:ext cx="3513667" cy="131233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2294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78E7D6-45AD-4F79-8AF7-E4F79868B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976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9309AA-7B54-438B-954C-AE5F70DE57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161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4</Words>
  <Application>Microsoft Office PowerPoint</Application>
  <PresentationFormat>Widescreen</PresentationFormat>
  <Paragraphs>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Welcome to MLK Library</dc:creator>
  <cp:lastModifiedBy>Welcome to MLK Library</cp:lastModifiedBy>
  <cp:revision>2</cp:revision>
  <dcterms:created xsi:type="dcterms:W3CDTF">2024-12-17T14:57:03Z</dcterms:created>
  <dcterms:modified xsi:type="dcterms:W3CDTF">2024-12-17T15:04:46Z</dcterms:modified>
</cp:coreProperties>
</file>

<file path=docProps/thumbnail.jpeg>
</file>